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e383a336a5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e383a336a5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12070a433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12070a433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e383a336a5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e383a336a5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The third week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537150" y="231870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 Space Race!</a:t>
            </a:r>
            <a:endParaRPr/>
          </a:p>
        </p:txBody>
      </p:sp>
      <p:sp>
        <p:nvSpPr>
          <p:cNvPr id="230" name="Google Shape;230;p17"/>
          <p:cNvSpPr txBox="1"/>
          <p:nvPr/>
        </p:nvSpPr>
        <p:spPr>
          <a:xfrm>
            <a:off x="5281975" y="3976325"/>
            <a:ext cx="35511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5914950" y="3926850"/>
            <a:ext cx="26397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B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Sytze (14597454), Bas (14598248), Lucas (14658887), Simon (13219715), Raven (13974920), Yifan (14614065), Owen (14621444), Michael (12405922), Ertugrul (13971832), Wessel (14445662), Tessa (14616025), Milou (14375915)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>
            <p:ph idx="1" type="subTitle"/>
          </p:nvPr>
        </p:nvSpPr>
        <p:spPr>
          <a:xfrm>
            <a:off x="3537150" y="1339050"/>
            <a:ext cx="3470700" cy="3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nl" sz="1500"/>
              <a:t>Creating Your Own Game</a:t>
            </a:r>
            <a:endParaRPr i="1"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Achievements of this week</a:t>
            </a:r>
            <a:endParaRPr/>
          </a:p>
        </p:txBody>
      </p:sp>
      <p:sp>
        <p:nvSpPr>
          <p:cNvPr id="238" name="Google Shape;238;p18"/>
          <p:cNvSpPr txBox="1"/>
          <p:nvPr>
            <p:ph idx="1" type="body"/>
          </p:nvPr>
        </p:nvSpPr>
        <p:spPr>
          <a:xfrm>
            <a:off x="3794100" y="1307850"/>
            <a:ext cx="2045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World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Timed lasers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Portals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Better lighting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More custom rooms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Enhanced lobby mechanics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Better camera tracking</a:t>
            </a:r>
            <a:endParaRPr/>
          </a:p>
        </p:txBody>
      </p:sp>
      <p:sp>
        <p:nvSpPr>
          <p:cNvPr id="239" name="Google Shape;239;p18"/>
          <p:cNvSpPr txBox="1"/>
          <p:nvPr>
            <p:ph idx="1" type="body"/>
          </p:nvPr>
        </p:nvSpPr>
        <p:spPr>
          <a:xfrm>
            <a:off x="1297500" y="1307850"/>
            <a:ext cx="2045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Player/Enemy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Boss fight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Classes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More Items: Potions, bombs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Player animations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Player respawn</a:t>
            </a:r>
            <a:endParaRPr/>
          </a:p>
        </p:txBody>
      </p:sp>
      <p:sp>
        <p:nvSpPr>
          <p:cNvPr id="240" name="Google Shape;240;p18"/>
          <p:cNvSpPr txBox="1"/>
          <p:nvPr/>
        </p:nvSpPr>
        <p:spPr>
          <a:xfrm>
            <a:off x="1315550" y="4381875"/>
            <a:ext cx="69339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Honorable mentions: Animating moving shuttle, basic camera follow system for (2v2) setup , improved gamelogic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18"/>
          <p:cNvSpPr txBox="1"/>
          <p:nvPr>
            <p:ph idx="1" type="body"/>
          </p:nvPr>
        </p:nvSpPr>
        <p:spPr>
          <a:xfrm>
            <a:off x="6045975" y="1307850"/>
            <a:ext cx="2045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Networking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Sync fixes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 txBox="1"/>
          <p:nvPr>
            <p:ph type="title"/>
          </p:nvPr>
        </p:nvSpPr>
        <p:spPr>
          <a:xfrm>
            <a:off x="1214675" y="2818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9600"/>
              <a:t>Demo</a:t>
            </a:r>
            <a:endParaRPr sz="9600"/>
          </a:p>
        </p:txBody>
      </p:sp>
      <p:sp>
        <p:nvSpPr>
          <p:cNvPr id="247" name="Google Shape;247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New Lobby Design</a:t>
            </a:r>
            <a:endParaRPr/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400" y="916175"/>
            <a:ext cx="7295126" cy="396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Next week</a:t>
            </a:r>
            <a:endParaRPr/>
          </a:p>
        </p:txBody>
      </p:sp>
      <p:sp>
        <p:nvSpPr>
          <p:cNvPr id="260" name="Google Shape;260;p21"/>
          <p:cNvSpPr txBox="1"/>
          <p:nvPr/>
        </p:nvSpPr>
        <p:spPr>
          <a:xfrm>
            <a:off x="1297500" y="15973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1" name="Google Shape;261;p21"/>
          <p:cNvSpPr txBox="1"/>
          <p:nvPr/>
        </p:nvSpPr>
        <p:spPr>
          <a:xfrm>
            <a:off x="1297500" y="25717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2" name="Google Shape;262;p21"/>
          <p:cNvSpPr txBox="1"/>
          <p:nvPr>
            <p:ph idx="1" type="body"/>
          </p:nvPr>
        </p:nvSpPr>
        <p:spPr>
          <a:xfrm>
            <a:off x="1999125" y="16404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Bug fixes 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Documentation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Sound effects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QoL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1999125" y="25717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More custom rooms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More RMS scripts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Refactor entity </a:t>
            </a:r>
            <a:r>
              <a:rPr lang="nl">
                <a:solidFill>
                  <a:srgbClr val="FFFFFF"/>
                </a:solidFill>
              </a:rPr>
              <a:t>spawning</a:t>
            </a:r>
            <a:r>
              <a:rPr lang="nl">
                <a:solidFill>
                  <a:srgbClr val="FFFFFF"/>
                </a:solidFill>
              </a:rPr>
              <a:t> into a modular approach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Disconnect items between the two sides of the map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Allow easy connections between intractable and doors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4" name="Google Shape;264;p21"/>
          <p:cNvSpPr txBox="1"/>
          <p:nvPr/>
        </p:nvSpPr>
        <p:spPr>
          <a:xfrm>
            <a:off x="1297500" y="3676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5" name="Google Shape;265;p21"/>
          <p:cNvSpPr txBox="1"/>
          <p:nvPr>
            <p:ph idx="1" type="body"/>
          </p:nvPr>
        </p:nvSpPr>
        <p:spPr>
          <a:xfrm>
            <a:off x="1999125" y="36765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Finalize classes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Finalize final boss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Finalize potions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Questions?</a:t>
            </a:r>
            <a:endParaRPr/>
          </a:p>
        </p:txBody>
      </p:sp>
      <p:pic>
        <p:nvPicPr>
          <p:cNvPr id="271" name="Google Shape;2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8950" y="148025"/>
            <a:ext cx="4895224" cy="3573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600" y="1482450"/>
            <a:ext cx="4895213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